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94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90066-0D37-4797-8D3B-9238BE44183B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FDDD8-D104-4A80-86F4-E88A3398D6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38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FDDD8-D104-4A80-86F4-E88A3398D651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66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E8C5B-DAE6-4083-A061-5BB76485F2B3}" type="datetimeFigureOut">
              <a:rPr lang="tr-TR" smtClean="0"/>
              <a:pPr/>
              <a:t>31.1.2019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CC33-096F-4522-997F-8F3C20705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V\LOGO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27" y="8626"/>
            <a:ext cx="1053330" cy="1089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517406"/>
            <a:ext cx="9144000" cy="1703682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SUADİYE </a:t>
            </a:r>
            <a:br>
              <a:rPr lang="tr-TR" sz="5400" dirty="0" smtClean="0">
                <a:solidFill>
                  <a:srgbClr val="FFC000"/>
                </a:solidFill>
                <a:latin typeface="Harrington" panose="04040505050A02020702" pitchFamily="82" charset="0"/>
              </a:rPr>
            </a:br>
            <a:r>
              <a:rPr lang="tr-TR" sz="5400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/>
            </a:r>
            <a:br>
              <a:rPr lang="tr-TR" sz="5400" dirty="0" smtClean="0">
                <a:solidFill>
                  <a:srgbClr val="FFC000"/>
                </a:solidFill>
                <a:latin typeface="Harrington" panose="04040505050A02020702" pitchFamily="82" charset="0"/>
              </a:rPr>
            </a:br>
            <a:r>
              <a:rPr lang="tr-TR" sz="5400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SECONDARY SCHOOL</a:t>
            </a:r>
            <a:br>
              <a:rPr lang="tr-TR" sz="5400" dirty="0" smtClean="0">
                <a:solidFill>
                  <a:srgbClr val="FFC000"/>
                </a:solidFill>
                <a:latin typeface="Harrington" panose="04040505050A02020702" pitchFamily="82" charset="0"/>
              </a:rPr>
            </a:br>
            <a:r>
              <a:rPr lang="tr-TR" sz="5400" dirty="0">
                <a:solidFill>
                  <a:srgbClr val="FFC000"/>
                </a:solidFill>
                <a:latin typeface="Harrington" panose="04040505050A02020702" pitchFamily="82" charset="0"/>
              </a:rPr>
              <a:t/>
            </a:r>
            <a:br>
              <a:rPr lang="tr-TR" sz="5400" dirty="0">
                <a:solidFill>
                  <a:srgbClr val="FFC000"/>
                </a:solidFill>
                <a:latin typeface="Harrington" panose="04040505050A02020702" pitchFamily="82" charset="0"/>
              </a:rPr>
            </a:br>
            <a:r>
              <a:rPr lang="tr-TR" sz="5400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SAFRANBOLU HOUSES</a:t>
            </a:r>
            <a:endParaRPr lang="tr-TR" sz="5400" dirty="0">
              <a:solidFill>
                <a:srgbClr val="FFC000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HAKAN BOZAN\AB PROJE\SUADIYE\SECONDARY\KA2_MAIL\ACTIVITES\ACT_5\20170112_152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23915"/>
            <a:ext cx="2661912" cy="47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cuments\HAKAN BOZAN\AB PROJE\SUADIYE\SECONDARY\KA2_MAIL\ACTIVITES\ACT_5\20170112_152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06663"/>
            <a:ext cx="2661912" cy="47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cuments\HAKAN BOZAN\AB PROJE\SUADIYE\SECONDARY\KA2_MAIL\ACTIVITES\ACT_5\20170112_1524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6663"/>
            <a:ext cx="2702417" cy="480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bilgi Yer Tutucusu 2"/>
          <p:cNvSpPr txBox="1">
            <a:spLocks/>
          </p:cNvSpPr>
          <p:nvPr/>
        </p:nvSpPr>
        <p:spPr bwMode="auto">
          <a:xfrm>
            <a:off x="107950" y="99864"/>
            <a:ext cx="842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Kocaeli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Kartepe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Suadiye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Secondary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School</a:t>
            </a:r>
            <a:endParaRPr lang="en-US" altLang="tr-TR" sz="2000" u="sng" dirty="0">
              <a:solidFill>
                <a:srgbClr val="FFFF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User\Documents\HAKAN BOZAN\AB PROJE\SUADIYE\SECONDARY\KA2_MAIL\ACTIVITES\ACT_5\20170112_153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248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cuments\HAKAN BOZAN\AB PROJE\SUADIYE\SECONDARY\KA2_MAIL\ACTIVITES\ACT_5\20170112_153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575083" cy="257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bilgi Yer Tutucusu 2"/>
          <p:cNvSpPr txBox="1">
            <a:spLocks/>
          </p:cNvSpPr>
          <p:nvPr/>
        </p:nvSpPr>
        <p:spPr bwMode="auto">
          <a:xfrm>
            <a:off x="107950" y="115888"/>
            <a:ext cx="842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Kocaeli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Kartepe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Suadiye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Secondary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School</a:t>
            </a:r>
            <a:endParaRPr lang="en-US" altLang="tr-TR" sz="2000" u="sng" dirty="0">
              <a:solidFill>
                <a:srgbClr val="FFFF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User\Documents\HAKAN BOZAN\AB PROJE\SUADIYE\SECONDARY\KA2_MAIL\ACTIVITES\ACT_5\IMG_4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6"/>
          <a:stretch/>
        </p:blipFill>
        <p:spPr bwMode="auto">
          <a:xfrm>
            <a:off x="4211960" y="908720"/>
            <a:ext cx="4667250" cy="56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ocuments\HAKAN BOZAN\AB PROJE\SUADIYE\SECONDARY\KA2_MAIL\ACTIVITES\ACT_5\IMG_40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19439"/>
          <a:stretch/>
        </p:blipFill>
        <p:spPr bwMode="auto">
          <a:xfrm>
            <a:off x="323528" y="1628800"/>
            <a:ext cx="3528204" cy="39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bilgi Yer Tutucusu 2"/>
          <p:cNvSpPr txBox="1">
            <a:spLocks/>
          </p:cNvSpPr>
          <p:nvPr/>
        </p:nvSpPr>
        <p:spPr bwMode="auto">
          <a:xfrm>
            <a:off x="107950" y="115888"/>
            <a:ext cx="842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Kocaeli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Kartepe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Suadiye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Secondary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School</a:t>
            </a:r>
            <a:endParaRPr lang="en-US" altLang="tr-TR" sz="2000" u="sng" dirty="0">
              <a:solidFill>
                <a:srgbClr val="FFFF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1187202" y="1988840"/>
            <a:ext cx="6625158" cy="28803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Harrington"/>
              </a:rPr>
              <a:t>THANK </a:t>
            </a:r>
            <a:r>
              <a:rPr lang="tr-TR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Harrington"/>
              </a:rPr>
              <a:t>YOU</a:t>
            </a:r>
          </a:p>
          <a:p>
            <a:pPr algn="ctr"/>
            <a:endParaRPr lang="tr-TR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Harrington"/>
            </a:endParaRPr>
          </a:p>
          <a:p>
            <a:pPr algn="ctr"/>
            <a:r>
              <a:rPr lang="tr-TR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Harrington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8726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58112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Safranbolu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is </a:t>
            </a:r>
            <a:r>
              <a:rPr lang="en-US" dirty="0">
                <a:solidFill>
                  <a:srgbClr val="FFFF00"/>
                </a:solidFill>
              </a:rPr>
              <a:t>a town and district of Karabük Province in the Black Sea region of Turkey. It is about 200 </a:t>
            </a:r>
            <a:r>
              <a:rPr lang="en-US" dirty="0" err="1">
                <a:solidFill>
                  <a:srgbClr val="FFFF00"/>
                </a:solidFill>
              </a:rPr>
              <a:t>kilometres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north </a:t>
            </a:r>
            <a:r>
              <a:rPr lang="en-US" dirty="0">
                <a:solidFill>
                  <a:srgbClr val="FFFF00"/>
                </a:solidFill>
              </a:rPr>
              <a:t>of Ankara and about 100 km south of the Black Sea coast, or more precisely about 9 km north of the city of </a:t>
            </a:r>
            <a:r>
              <a:rPr lang="en-US" dirty="0" err="1">
                <a:solidFill>
                  <a:srgbClr val="FFFF00"/>
                </a:solidFill>
              </a:rPr>
              <a:t>Karabük</a:t>
            </a:r>
            <a:r>
              <a:rPr lang="en-US" dirty="0">
                <a:solidFill>
                  <a:srgbClr val="FFFF00"/>
                </a:solidFill>
              </a:rPr>
              <a:t>. Former Turkish names of the town were </a:t>
            </a:r>
            <a:r>
              <a:rPr lang="en-US" dirty="0" err="1">
                <a:solidFill>
                  <a:srgbClr val="FFFF00"/>
                </a:solidFill>
              </a:rPr>
              <a:t>Zalifre</a:t>
            </a:r>
            <a:r>
              <a:rPr lang="en-US" dirty="0">
                <a:solidFill>
                  <a:srgbClr val="FFFF00"/>
                </a:solidFill>
              </a:rPr>
              <a:t> and </a:t>
            </a:r>
            <a:r>
              <a:rPr lang="en-US" dirty="0" err="1">
                <a:solidFill>
                  <a:srgbClr val="FFFF00"/>
                </a:solidFill>
              </a:rPr>
              <a:t>Taraklıborlu</a:t>
            </a:r>
            <a:r>
              <a:rPr lang="en-US" dirty="0">
                <a:solidFill>
                  <a:srgbClr val="FFFF00"/>
                </a:solidFill>
              </a:rPr>
              <a:t> and in Greek </a:t>
            </a:r>
            <a:r>
              <a:rPr lang="en-US" dirty="0" err="1">
                <a:solidFill>
                  <a:srgbClr val="FFFF00"/>
                </a:solidFill>
              </a:rPr>
              <a:t>Theodoroupolis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latter </a:t>
            </a:r>
            <a:r>
              <a:rPr lang="en-US" dirty="0" err="1" smtClean="0">
                <a:solidFill>
                  <a:srgbClr val="FFFF00"/>
                </a:solidFill>
              </a:rPr>
              <a:t>Saframpolis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>
                <a:solidFill>
                  <a:srgbClr val="FFFF00"/>
                </a:solidFill>
              </a:rPr>
              <a:t>It was part of </a:t>
            </a:r>
            <a:r>
              <a:rPr lang="en-US" dirty="0" err="1">
                <a:solidFill>
                  <a:srgbClr val="FFFF00"/>
                </a:solidFill>
              </a:rPr>
              <a:t>Kastamonu</a:t>
            </a:r>
            <a:r>
              <a:rPr lang="en-US" dirty="0">
                <a:solidFill>
                  <a:srgbClr val="FFFF00"/>
                </a:solidFill>
              </a:rPr>
              <a:t> Province until 1923 and </a:t>
            </a:r>
            <a:r>
              <a:rPr lang="en-US" dirty="0" err="1">
                <a:solidFill>
                  <a:srgbClr val="FFFF00"/>
                </a:solidFill>
              </a:rPr>
              <a:t>Zonguldak</a:t>
            </a:r>
            <a:r>
              <a:rPr lang="en-US" dirty="0">
                <a:solidFill>
                  <a:srgbClr val="FFFF00"/>
                </a:solidFill>
              </a:rPr>
              <a:t> Province between 1923 and 1995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ocuments\HAKAN BOZAN\AB PROJE\SUADIYE\SECONDARY\KA2_MAIL\ACTIVITES\ACT_5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2" y="1628800"/>
            <a:ext cx="3943187" cy="26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HAKAN BOZAN\AB PROJE\SUADIYE\SECONDARY\KA2_MAIL\ACTIVITES\ACT_5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69" y="1628800"/>
            <a:ext cx="3943187" cy="26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bilgi Yer Tutucusu 2"/>
          <p:cNvSpPr txBox="1">
            <a:spLocks/>
          </p:cNvSpPr>
          <p:nvPr/>
        </p:nvSpPr>
        <p:spPr bwMode="auto">
          <a:xfrm>
            <a:off x="107950" y="115888"/>
            <a:ext cx="842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Kocaeli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Kartepe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Suadiye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Secondary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School</a:t>
            </a:r>
            <a:endParaRPr lang="en-US" altLang="tr-TR" sz="2000" u="sng" dirty="0">
              <a:solidFill>
                <a:srgbClr val="FFFF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99992" y="1640989"/>
            <a:ext cx="4499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According to the 2000 census, the population of the district is 47,257, of which 31,697 live in the town of </a:t>
            </a:r>
            <a:r>
              <a:rPr lang="en-US" dirty="0" err="1">
                <a:solidFill>
                  <a:srgbClr val="FFFF00"/>
                </a:solidFill>
              </a:rPr>
              <a:t>Safranbolu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The district covers an area of 1,000 km2 and the town lies at an elevation of 485 m</a:t>
            </a:r>
            <a:r>
              <a:rPr lang="tr-TR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The Old Town preserves many old buildings, with 1008 registered historical artifacts. These are: 1 private museum, 25 mosques, 5 tombs, 8 historical fountains, 5 Turkish baths, 3 caravanserais, 1 historical clock tower, 1 sundial and hundreds of houses and mansions. Also there are mounds of ancient settlements, rock tombs and historical bridges. The Old Town is situated in a deep ravine in a fairly dry area in the rain shadow of the mountains. </a:t>
            </a:r>
            <a:r>
              <a:rPr lang="en-US" dirty="0" smtClean="0">
                <a:solidFill>
                  <a:srgbClr val="FFFF00"/>
                </a:solidFill>
              </a:rPr>
              <a:t>The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Documents\HAKAN BOZAN\AB PROJE\SUADIYE\SECONDARY\KA2_MAIL\ACTIVITES\ACT_5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037301" cy="272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HAKAN BOZAN\AB PROJE\SUADIYE\SECONDARY\KA2_MAIL\ACTIVITES\ACT_5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0380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bilgi Yer Tutucusu 2"/>
          <p:cNvSpPr txBox="1">
            <a:spLocks/>
          </p:cNvSpPr>
          <p:nvPr/>
        </p:nvSpPr>
        <p:spPr bwMode="auto">
          <a:xfrm>
            <a:off x="107950" y="115888"/>
            <a:ext cx="842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Kocaeli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Kartepe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Suadiye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Secondary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School</a:t>
            </a:r>
            <a:endParaRPr lang="en-US" altLang="tr-TR" sz="2000" u="sng" dirty="0">
              <a:solidFill>
                <a:srgbClr val="FFFF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83968" y="248301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New Town can be found on the plateau about two kilometers west of the Old Town.</a:t>
            </a:r>
          </a:p>
          <a:p>
            <a:r>
              <a:rPr lang="en-US" dirty="0">
                <a:solidFill>
                  <a:srgbClr val="FFFF00"/>
                </a:solidFill>
              </a:rPr>
              <a:t>The name of the town derives from 'saffron' and the Greek word 'polis' (city),[citation needed] since </a:t>
            </a:r>
            <a:r>
              <a:rPr lang="en-US" dirty="0" err="1">
                <a:solidFill>
                  <a:srgbClr val="FFFF00"/>
                </a:solidFill>
              </a:rPr>
              <a:t>Safranbolu</a:t>
            </a:r>
            <a:r>
              <a:rPr lang="en-US" dirty="0">
                <a:solidFill>
                  <a:srgbClr val="FFFF00"/>
                </a:solidFill>
              </a:rPr>
              <a:t> was a trading place and a center for growing saffron. Today saffron is still grown at the village of </a:t>
            </a:r>
            <a:r>
              <a:rPr lang="en-US" dirty="0" err="1">
                <a:solidFill>
                  <a:srgbClr val="FFFF00"/>
                </a:solidFill>
              </a:rPr>
              <a:t>Davutobası</a:t>
            </a:r>
            <a:r>
              <a:rPr lang="en-US" dirty="0">
                <a:solidFill>
                  <a:srgbClr val="FFFF00"/>
                </a:solidFill>
              </a:rPr>
              <a:t> which is 22 km east of </a:t>
            </a:r>
            <a:r>
              <a:rPr lang="en-US" dirty="0" err="1">
                <a:solidFill>
                  <a:srgbClr val="FFFF00"/>
                </a:solidFill>
              </a:rPr>
              <a:t>Safranbolu</a:t>
            </a:r>
            <a:r>
              <a:rPr lang="en-US" dirty="0">
                <a:solidFill>
                  <a:srgbClr val="FFFF00"/>
                </a:solidFill>
              </a:rPr>
              <a:t> and probably one of the best quality </a:t>
            </a:r>
            <a:r>
              <a:rPr lang="en-US" dirty="0" err="1">
                <a:solidFill>
                  <a:srgbClr val="FFFF00"/>
                </a:solidFill>
              </a:rPr>
              <a:t>saffrons</a:t>
            </a:r>
            <a:r>
              <a:rPr lang="en-US" dirty="0">
                <a:solidFill>
                  <a:srgbClr val="FFFF00"/>
                </a:solidFill>
              </a:rPr>
              <a:t> in the world[citation needed].</a:t>
            </a:r>
          </a:p>
          <a:p>
            <a:r>
              <a:rPr lang="en-US" dirty="0" err="1">
                <a:solidFill>
                  <a:srgbClr val="FFFF00"/>
                </a:solidFill>
              </a:rPr>
              <a:t>Safranbolu</a:t>
            </a:r>
            <a:r>
              <a:rPr lang="en-US" dirty="0">
                <a:solidFill>
                  <a:srgbClr val="FFFF00"/>
                </a:solidFill>
              </a:rPr>
              <a:t> was added to the list of UNESCO World Heritage sites in 1994 due to its well-preserved Ottoman era houses and architecture.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Documents\HAKAN BOZAN\AB PROJE\SUADIYE\SECONDARY\KA2_MAIL\ACTIVITES\ACT_5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3795"/>
            <a:ext cx="3810000" cy="30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HAKAN BOZAN\AB PROJE\SUADIYE\SECONDARY\KA2_MAIL\ACTIVITES\ACT_5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321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bilgi Yer Tutucusu 2"/>
          <p:cNvSpPr txBox="1">
            <a:spLocks/>
          </p:cNvSpPr>
          <p:nvPr/>
        </p:nvSpPr>
        <p:spPr bwMode="auto">
          <a:xfrm>
            <a:off x="107950" y="115888"/>
            <a:ext cx="842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Kocaeli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Kartepe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Suadiye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Secondary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School</a:t>
            </a:r>
            <a:endParaRPr lang="en-US" altLang="tr-TR" sz="2000" u="sng" dirty="0">
              <a:solidFill>
                <a:srgbClr val="FFFF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0" y="2805438"/>
            <a:ext cx="9144000" cy="17036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OUR MODEL WORKS</a:t>
            </a:r>
            <a:endParaRPr lang="tr-TR" sz="5400" dirty="0">
              <a:solidFill>
                <a:srgbClr val="FFC000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HAKAN BOZAN\AB PROJE\SUADIYE\SECONDARY\KA2_MAIL\ACTIVITES\ACT_5\20161212_140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8250" y="-861060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HAKAN BOZAN\AB PROJE\SUADIYE\SECONDARY\KA2_MAIL\ACTIVITES\ACT_5\20161212_140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8250" y="-861060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HAKAN BOZAN\AB PROJE\SUADIYE\SECONDARY\KA2_MAIL\ACTIVITES\ACT_5\20161212_140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8250" y="-861060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cuments\HAKAN BOZAN\AB PROJE\SUADIYE\SECONDARY\KA2_MAIL\ACTIVITES\ACT_5\20161212_1408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6" y="3987699"/>
            <a:ext cx="4319532" cy="2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cuments\HAKAN BOZAN\AB PROJE\SUADIYE\SECONDARY\KA2_MAIL\ACTIVITES\ACT_5\20161212_1408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74" y="3989706"/>
            <a:ext cx="4284706" cy="24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ocuments\HAKAN BOZAN\AB PROJE\SUADIYE\SECONDARY\KA2_MAIL\ACTIVITES\ACT_5\20161212_1408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9" y="1059532"/>
            <a:ext cx="4980473" cy="28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5508104" y="1982044"/>
            <a:ext cx="3240360" cy="17349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Our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</a:t>
            </a:r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students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</a:t>
            </a:r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are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</a:t>
            </a:r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searching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</a:t>
            </a:r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traditional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</a:t>
            </a:r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Turkish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</a:t>
            </a:r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Houses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on internet</a:t>
            </a:r>
            <a:endParaRPr lang="tr-TR" sz="2800" b="1" dirty="0">
              <a:solidFill>
                <a:srgbClr val="FFC000"/>
              </a:solidFill>
              <a:latin typeface="Harrington" panose="04040505050A02020702" pitchFamily="82" charset="0"/>
            </a:endParaRPr>
          </a:p>
        </p:txBody>
      </p:sp>
      <p:sp>
        <p:nvSpPr>
          <p:cNvPr id="9" name="Altbilgi Yer Tutucusu 2"/>
          <p:cNvSpPr txBox="1">
            <a:spLocks/>
          </p:cNvSpPr>
          <p:nvPr/>
        </p:nvSpPr>
        <p:spPr bwMode="auto">
          <a:xfrm>
            <a:off x="107950" y="115888"/>
            <a:ext cx="842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Kocaeli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Kartepe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Suadiye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Secondary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School</a:t>
            </a:r>
            <a:endParaRPr lang="en-US" altLang="tr-TR" sz="2000" u="sng" dirty="0">
              <a:solidFill>
                <a:srgbClr val="FFFF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HAKAN BOZAN\AB PROJE\SUADIYE\SECONDARY\KA2_MAIL\ACTIVITES\ACT_5\20161221_125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420"/>
            <a:ext cx="4861102" cy="273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cuments\HAKAN BOZAN\AB PROJE\SUADIYE\SECONDARY\KA2_MAIL\ACTIVITES\ACT_5\20161221_125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97722"/>
            <a:ext cx="4680520" cy="26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467544" y="4221088"/>
            <a:ext cx="3240360" cy="17349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They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</a:t>
            </a:r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have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</a:t>
            </a:r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started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</a:t>
            </a:r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to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 </a:t>
            </a:r>
            <a:r>
              <a:rPr lang="tr-TR" sz="2800" b="1" dirty="0" err="1" smtClean="0">
                <a:solidFill>
                  <a:srgbClr val="FFC000"/>
                </a:solidFill>
                <a:latin typeface="Harrington" panose="04040505050A02020702" pitchFamily="82" charset="0"/>
              </a:rPr>
              <a:t>build</a:t>
            </a:r>
            <a:r>
              <a:rPr lang="tr-TR" sz="2800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.</a:t>
            </a:r>
            <a:endParaRPr lang="tr-TR" sz="2800" b="1" dirty="0">
              <a:solidFill>
                <a:srgbClr val="FFC000"/>
              </a:solidFill>
              <a:latin typeface="Harrington" panose="04040505050A02020702" pitchFamily="82" charset="0"/>
            </a:endParaRPr>
          </a:p>
        </p:txBody>
      </p:sp>
      <p:sp>
        <p:nvSpPr>
          <p:cNvPr id="5" name="Altbilgi Yer Tutucusu 2"/>
          <p:cNvSpPr txBox="1">
            <a:spLocks/>
          </p:cNvSpPr>
          <p:nvPr/>
        </p:nvSpPr>
        <p:spPr bwMode="auto">
          <a:xfrm>
            <a:off x="107950" y="115888"/>
            <a:ext cx="842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Kocaeli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Kartepe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Suadiye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Secondary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School</a:t>
            </a:r>
            <a:endParaRPr lang="en-US" altLang="tr-TR" sz="2000" u="sng" dirty="0">
              <a:solidFill>
                <a:srgbClr val="FFFF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HAKAN BOZAN\AB PROJE\SUADIYE\SECONDARY\KA2_MAIL\ACTIVITES\ACT_5\20161228_131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5" y="1412776"/>
            <a:ext cx="4695481" cy="264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cuments\HAKAN BOZAN\AB PROJE\SUADIYE\SECONDARY\KA2_MAIL\ACTIVITES\ACT_5\20161228_131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76" y="3356992"/>
            <a:ext cx="5492530" cy="30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bilgi Yer Tutucusu 2"/>
          <p:cNvSpPr txBox="1">
            <a:spLocks/>
          </p:cNvSpPr>
          <p:nvPr/>
        </p:nvSpPr>
        <p:spPr bwMode="auto">
          <a:xfrm>
            <a:off x="107950" y="115888"/>
            <a:ext cx="842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Kocaeli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Kartepe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Suadiye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Secondary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School</a:t>
            </a:r>
            <a:endParaRPr lang="en-US" altLang="tr-TR" sz="2000" u="sng" dirty="0">
              <a:solidFill>
                <a:srgbClr val="FFFF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HAKAN BOZAN\AB PROJE\SUADIYE\SECONDARY\KA2_MAIL\ACTIVITES\ACT_5\20170112_151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8" y="1993605"/>
            <a:ext cx="2671972" cy="47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cuments\HAKAN BOZAN\AB PROJE\SUADIYE\SECONDARY\KA2_MAIL\ACTIVITES\ACT_5\20170112_151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30" y="1993605"/>
            <a:ext cx="2671972" cy="47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cuments\HAKAN BOZAN\AB PROJE\SUADIYE\SECONDARY\KA2_MAIL\ACTIVITES\ACT_5\20170112_151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42" y="1988840"/>
            <a:ext cx="2664296" cy="4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bilgi Yer Tutucusu 2"/>
          <p:cNvSpPr txBox="1">
            <a:spLocks/>
          </p:cNvSpPr>
          <p:nvPr/>
        </p:nvSpPr>
        <p:spPr bwMode="auto">
          <a:xfrm>
            <a:off x="107950" y="115888"/>
            <a:ext cx="842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Kocaeli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Kartepe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Suadiye </a:t>
            </a:r>
            <a:r>
              <a:rPr lang="tr-TR" altLang="tr-TR" sz="2000" u="sng" dirty="0" err="1">
                <a:solidFill>
                  <a:srgbClr val="FFFF99"/>
                </a:solidFill>
                <a:latin typeface="Monotype Corsiva" pitchFamily="66" charset="0"/>
              </a:rPr>
              <a:t>Secondary</a:t>
            </a:r>
            <a:r>
              <a:rPr lang="tr-TR" altLang="tr-TR" sz="2000" u="sng" dirty="0">
                <a:solidFill>
                  <a:srgbClr val="FFFF99"/>
                </a:solidFill>
                <a:latin typeface="Monotype Corsiva" pitchFamily="66" charset="0"/>
              </a:rPr>
              <a:t> School</a:t>
            </a:r>
            <a:endParaRPr lang="en-US" altLang="tr-TR" sz="2000" u="sng" dirty="0">
              <a:solidFill>
                <a:srgbClr val="FFFF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196</Words>
  <Application>Microsoft Office PowerPoint</Application>
  <PresentationFormat>Prikaz na zaslonu (4:3)</PresentationFormat>
  <Paragraphs>24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Harrington</vt:lpstr>
      <vt:lpstr>Monotype Corsiva</vt:lpstr>
      <vt:lpstr>Ofis Teması</vt:lpstr>
      <vt:lpstr>SUADİYE   SECONDARY SCHOOL  SAFRANBOLU HOUSES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SUADİYE PRIMARY AND MIDDLE SCHOOL</dc:title>
  <dc:creator>pc</dc:creator>
  <cp:lastModifiedBy>Ravnateljica</cp:lastModifiedBy>
  <cp:revision>83</cp:revision>
  <dcterms:created xsi:type="dcterms:W3CDTF">2016-10-08T06:28:44Z</dcterms:created>
  <dcterms:modified xsi:type="dcterms:W3CDTF">2019-01-31T15:43:56Z</dcterms:modified>
</cp:coreProperties>
</file>